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5" r:id="rId11"/>
    <p:sldId id="267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84050" autoAdjust="0"/>
  </p:normalViewPr>
  <p:slideViewPr>
    <p:cSldViewPr>
      <p:cViewPr varScale="1">
        <p:scale>
          <a:sx n="57" d="100"/>
          <a:sy n="57" d="100"/>
        </p:scale>
        <p:origin x="-1662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2B3AC0-4824-46C9-A0F1-9306E6840CCD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349FCF-1328-4D24-9BFE-1CD8BFD70F5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SUGGESTION</a:t>
            </a:r>
            <a:r>
              <a:rPr lang="en-US" baseline="0" dirty="0" smtClean="0"/>
              <a:t> OF ROLLER ON SINGLE /BOTH SIDE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349FCF-1328-4D24-9BFE-1CD8BFD70F56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Changes in Door 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Rollar</a:t>
            </a:r>
            <a:endParaRPr lang="en-US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Rollar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same as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Ultis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but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rollar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width will be 75MM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349FCF-1328-4D24-9BFE-1CD8BFD70F56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PVC</a:t>
            </a:r>
            <a:r>
              <a:rPr lang="en-US" baseline="0" dirty="0" smtClean="0"/>
              <a:t> to sticker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349FCF-1328-4D24-9BFE-1CD8BFD70F56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Colour</a:t>
            </a:r>
            <a:r>
              <a:rPr lang="en-US" dirty="0" smtClean="0"/>
              <a:t> of roller</a:t>
            </a:r>
            <a:r>
              <a:rPr lang="en-US" baseline="0" dirty="0" smtClean="0"/>
              <a:t> ink</a:t>
            </a:r>
          </a:p>
          <a:p>
            <a:r>
              <a:rPr lang="en-US" baseline="0" dirty="0" smtClean="0"/>
              <a:t>Size of sticker</a:t>
            </a:r>
          </a:p>
          <a:p>
            <a:r>
              <a:rPr lang="en-US" baseline="0" dirty="0" smtClean="0"/>
              <a:t>SDS </a:t>
            </a:r>
            <a:r>
              <a:rPr lang="en-US" baseline="0" dirty="0" err="1" smtClean="0"/>
              <a:t>stikcer</a:t>
            </a:r>
            <a:endParaRPr lang="en-US" baseline="0" dirty="0" smtClean="0"/>
          </a:p>
          <a:p>
            <a:r>
              <a:rPr lang="en-US" baseline="0" dirty="0" smtClean="0"/>
              <a:t>Warranty Sticker</a:t>
            </a:r>
          </a:p>
          <a:p>
            <a:r>
              <a:rPr lang="en-US" baseline="0" dirty="0" smtClean="0"/>
              <a:t>VPI Sticker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349FCF-1328-4D24-9BFE-1CD8BFD70F56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0"/>
            <a:ext cx="7772400" cy="1470025"/>
          </a:xfrm>
        </p:spPr>
        <p:txBody>
          <a:bodyPr/>
          <a:lstStyle/>
          <a:p>
            <a:r>
              <a:rPr lang="en-US" dirty="0" smtClean="0"/>
              <a:t>BWP Trend BB</a:t>
            </a:r>
            <a:endParaRPr lang="en-US" dirty="0"/>
          </a:p>
        </p:txBody>
      </p:sp>
      <p:pic>
        <p:nvPicPr>
          <p:cNvPr id="1026" name="Picture 2" descr="C:\Users\pc\Desktop\labeling\Rudrapur\BWP Trend BB (1).jpg"/>
          <p:cNvPicPr>
            <a:picLocks noChangeAspect="1" noChangeArrowheads="1"/>
          </p:cNvPicPr>
          <p:nvPr/>
        </p:nvPicPr>
        <p:blipFill>
          <a:blip r:embed="rId3" cstate="print"/>
          <a:srcRect t="5000" r="4444"/>
          <a:stretch>
            <a:fillRect/>
          </a:stretch>
        </p:blipFill>
        <p:spPr bwMode="auto">
          <a:xfrm>
            <a:off x="0" y="2514600"/>
            <a:ext cx="3276600" cy="4343400"/>
          </a:xfrm>
          <a:prstGeom prst="rect">
            <a:avLst/>
          </a:prstGeom>
          <a:noFill/>
        </p:spPr>
      </p:pic>
      <p:pic>
        <p:nvPicPr>
          <p:cNvPr id="1027" name="Picture 3" descr="C:\Users\pc\Desktop\labeling\Rudrapur\BWP Trend BB (2)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0400" y="1447800"/>
            <a:ext cx="5994400" cy="4495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0"/>
            <a:ext cx="7772400" cy="1470025"/>
          </a:xfrm>
        </p:spPr>
        <p:txBody>
          <a:bodyPr/>
          <a:lstStyle/>
          <a:p>
            <a:r>
              <a:rPr lang="en-US" dirty="0" smtClean="0"/>
              <a:t>P 5 </a:t>
            </a:r>
            <a:r>
              <a:rPr lang="en-US" dirty="0" err="1" smtClean="0"/>
              <a:t>Ultis</a:t>
            </a:r>
            <a:endParaRPr lang="en-US" dirty="0"/>
          </a:p>
        </p:txBody>
      </p:sp>
      <p:pic>
        <p:nvPicPr>
          <p:cNvPr id="9220" name="Picture 4" descr="C:\Users\pc\Desktop\labeling\Rudrapur\P5-ulti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28800" y="2152650"/>
            <a:ext cx="5867400" cy="44005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pc\AppData\Local\Temp\Rar$DI00.821\5X4 07.07.1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902879"/>
            <a:ext cx="9144000" cy="505224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pc\AppData\Local\Temp\Rar$DI04.390\4X3_07.07.16.07.1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038160"/>
            <a:ext cx="9144000" cy="478167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0"/>
            <a:ext cx="7772400" cy="1470025"/>
          </a:xfrm>
        </p:spPr>
        <p:txBody>
          <a:bodyPr/>
          <a:lstStyle/>
          <a:p>
            <a:r>
              <a:rPr lang="en-US" dirty="0" smtClean="0"/>
              <a:t>BWP Extra Ply</a:t>
            </a:r>
            <a:endParaRPr lang="en-US" dirty="0"/>
          </a:p>
        </p:txBody>
      </p:sp>
      <p:pic>
        <p:nvPicPr>
          <p:cNvPr id="2051" name="Picture 3" descr="C:\Users\pc\Desktop\labeling\Rudrapur\BWP XTRA PLY (2).jpg"/>
          <p:cNvPicPr>
            <a:picLocks noChangeAspect="1" noChangeArrowheads="1"/>
          </p:cNvPicPr>
          <p:nvPr/>
        </p:nvPicPr>
        <p:blipFill>
          <a:blip r:embed="rId2" cstate="print"/>
          <a:srcRect l="6557" t="1639" r="6011"/>
          <a:stretch>
            <a:fillRect/>
          </a:stretch>
        </p:blipFill>
        <p:spPr bwMode="auto">
          <a:xfrm>
            <a:off x="0" y="2286000"/>
            <a:ext cx="3048000" cy="4572000"/>
          </a:xfrm>
          <a:prstGeom prst="rect">
            <a:avLst/>
          </a:prstGeom>
          <a:noFill/>
        </p:spPr>
      </p:pic>
      <p:pic>
        <p:nvPicPr>
          <p:cNvPr id="2050" name="Picture 2" descr="C:\Users\pc\Desktop\labeling\Rudrapur\BWP XTRA PLY (1).jpg"/>
          <p:cNvPicPr>
            <a:picLocks noChangeAspect="1" noChangeArrowheads="1"/>
          </p:cNvPicPr>
          <p:nvPr/>
        </p:nvPicPr>
        <p:blipFill>
          <a:blip r:embed="rId3" cstate="print"/>
          <a:srcRect l="3830" t="8511"/>
          <a:stretch>
            <a:fillRect/>
          </a:stretch>
        </p:blipFill>
        <p:spPr bwMode="auto">
          <a:xfrm>
            <a:off x="2105719" y="1284695"/>
            <a:ext cx="7063681" cy="503990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0"/>
            <a:ext cx="7772400" cy="1470025"/>
          </a:xfrm>
        </p:spPr>
        <p:txBody>
          <a:bodyPr/>
          <a:lstStyle/>
          <a:p>
            <a:r>
              <a:rPr lang="en-US" dirty="0" smtClean="0"/>
              <a:t>Door</a:t>
            </a:r>
            <a:endParaRPr lang="en-US" dirty="0"/>
          </a:p>
        </p:txBody>
      </p:sp>
      <p:pic>
        <p:nvPicPr>
          <p:cNvPr id="3078" name="Picture 6" descr="C:\Users\pc\Desktop\labeling\Rudrapur\Door - New Proof.jpg"/>
          <p:cNvPicPr>
            <a:picLocks noChangeAspect="1" noChangeArrowheads="1"/>
          </p:cNvPicPr>
          <p:nvPr/>
        </p:nvPicPr>
        <p:blipFill>
          <a:blip r:embed="rId3" cstate="print"/>
          <a:srcRect l="11111" r="19445"/>
          <a:stretch>
            <a:fillRect/>
          </a:stretch>
        </p:blipFill>
        <p:spPr bwMode="auto">
          <a:xfrm>
            <a:off x="304800" y="929640"/>
            <a:ext cx="3048000" cy="5852160"/>
          </a:xfrm>
          <a:prstGeom prst="rect">
            <a:avLst/>
          </a:prstGeom>
          <a:noFill/>
        </p:spPr>
      </p:pic>
      <p:pic>
        <p:nvPicPr>
          <p:cNvPr id="3079" name="Picture 7" descr="C:\Users\pc\Desktop\labeling\Rudrapur\Door.jpg"/>
          <p:cNvPicPr>
            <a:picLocks noChangeAspect="1" noChangeArrowheads="1"/>
          </p:cNvPicPr>
          <p:nvPr/>
        </p:nvPicPr>
        <p:blipFill>
          <a:blip r:embed="rId4" cstate="print"/>
          <a:srcRect l="8333" r="13889"/>
          <a:stretch>
            <a:fillRect/>
          </a:stretch>
        </p:blipFill>
        <p:spPr bwMode="auto">
          <a:xfrm>
            <a:off x="4495800" y="990599"/>
            <a:ext cx="3352800" cy="5747657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990600" y="44196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New proof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0"/>
            <a:ext cx="7772400" cy="1470025"/>
          </a:xfrm>
        </p:spPr>
        <p:txBody>
          <a:bodyPr/>
          <a:lstStyle/>
          <a:p>
            <a:r>
              <a:rPr lang="en-US" dirty="0" smtClean="0"/>
              <a:t>Film Face FOR Project supply</a:t>
            </a:r>
            <a:endParaRPr lang="en-US" dirty="0"/>
          </a:p>
        </p:txBody>
      </p:sp>
      <p:pic>
        <p:nvPicPr>
          <p:cNvPr id="4098" name="Picture 2" descr="C:\Users\pc\Desktop\labeling\Rudrapur\Film Face - Project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066800"/>
            <a:ext cx="4286250" cy="5715000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5410200" y="2438400"/>
            <a:ext cx="3429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1- 21 Kg – Trend         - PVC Sticker</a:t>
            </a:r>
          </a:p>
          <a:p>
            <a:r>
              <a:rPr lang="en-US" dirty="0" smtClean="0"/>
              <a:t>2- 23Kg- Trend Plus    - PVC Sticker</a:t>
            </a:r>
          </a:p>
          <a:p>
            <a:r>
              <a:rPr lang="en-US" dirty="0" smtClean="0"/>
              <a:t>3- 30Kg- </a:t>
            </a:r>
            <a:r>
              <a:rPr lang="en-US" dirty="0" err="1" smtClean="0"/>
              <a:t>Xtra</a:t>
            </a:r>
            <a:r>
              <a:rPr lang="en-US" dirty="0" smtClean="0"/>
              <a:t>              - PVC Sticker</a:t>
            </a:r>
          </a:p>
          <a:p>
            <a:r>
              <a:rPr lang="en-US" dirty="0" smtClean="0"/>
              <a:t>4- 34Kg – </a:t>
            </a:r>
            <a:r>
              <a:rPr lang="en-US" dirty="0" err="1" smtClean="0"/>
              <a:t>Xtra</a:t>
            </a:r>
            <a:r>
              <a:rPr lang="en-US" dirty="0" smtClean="0"/>
              <a:t> Plus   – PVC Sticker</a:t>
            </a:r>
          </a:p>
          <a:p>
            <a:r>
              <a:rPr lang="en-US" dirty="0" smtClean="0"/>
              <a:t> 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0"/>
            <a:ext cx="7772400" cy="1470025"/>
          </a:xfrm>
        </p:spPr>
        <p:txBody>
          <a:bodyPr/>
          <a:lstStyle/>
          <a:p>
            <a:r>
              <a:rPr lang="en-US" dirty="0" smtClean="0"/>
              <a:t>MR Trend BB</a:t>
            </a:r>
            <a:endParaRPr lang="en-US" dirty="0"/>
          </a:p>
        </p:txBody>
      </p:sp>
      <p:pic>
        <p:nvPicPr>
          <p:cNvPr id="5122" name="Picture 2" descr="C:\Users\pc\Desktop\labeling\Rudrapur\MR Trend BB (1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295400"/>
            <a:ext cx="4191000" cy="5588000"/>
          </a:xfrm>
          <a:prstGeom prst="rect">
            <a:avLst/>
          </a:prstGeom>
          <a:noFill/>
        </p:spPr>
      </p:pic>
      <p:pic>
        <p:nvPicPr>
          <p:cNvPr id="5123" name="Picture 3" descr="C:\Users\pc\Desktop\labeling\Rudrapur\MR Trend BB (2)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0" y="1638300"/>
            <a:ext cx="5638800" cy="42291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0"/>
            <a:ext cx="7772400" cy="1470025"/>
          </a:xfrm>
        </p:spPr>
        <p:txBody>
          <a:bodyPr/>
          <a:lstStyle/>
          <a:p>
            <a:r>
              <a:rPr lang="en-US" dirty="0" smtClean="0"/>
              <a:t>MR Trend Plywood</a:t>
            </a:r>
            <a:endParaRPr lang="en-US" dirty="0"/>
          </a:p>
        </p:txBody>
      </p:sp>
      <p:pic>
        <p:nvPicPr>
          <p:cNvPr id="6146" name="Picture 2" descr="C:\Users\pc\Desktop\labeling\Rudrapur\MR Trend Plywood (1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33800" y="1447800"/>
            <a:ext cx="5461000" cy="4095750"/>
          </a:xfrm>
          <a:prstGeom prst="rect">
            <a:avLst/>
          </a:prstGeom>
          <a:noFill/>
        </p:spPr>
      </p:pic>
      <p:pic>
        <p:nvPicPr>
          <p:cNvPr id="6147" name="Picture 3" descr="C:\Users\pc\Desktop\labeling\Rudrapur\MR Trend Plywood (2).jpg"/>
          <p:cNvPicPr>
            <a:picLocks noChangeAspect="1" noChangeArrowheads="1"/>
          </p:cNvPicPr>
          <p:nvPr/>
        </p:nvPicPr>
        <p:blipFill>
          <a:blip r:embed="rId3" cstate="print"/>
          <a:srcRect l="1878" t="2817" r="2347"/>
          <a:stretch>
            <a:fillRect/>
          </a:stretch>
        </p:blipFill>
        <p:spPr bwMode="auto">
          <a:xfrm>
            <a:off x="0" y="1600200"/>
            <a:ext cx="3886200" cy="5257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0"/>
            <a:ext cx="7772400" cy="1470025"/>
          </a:xfrm>
        </p:spPr>
        <p:txBody>
          <a:bodyPr/>
          <a:lstStyle/>
          <a:p>
            <a:r>
              <a:rPr lang="en-US" dirty="0" smtClean="0"/>
              <a:t>MR Extra Ply</a:t>
            </a:r>
            <a:endParaRPr lang="en-US" dirty="0"/>
          </a:p>
        </p:txBody>
      </p:sp>
      <p:pic>
        <p:nvPicPr>
          <p:cNvPr id="7170" name="Picture 2" descr="C:\Users\pc\Desktop\labeling\Rudrapur\MR Xtra Ply (1).jpg"/>
          <p:cNvPicPr>
            <a:picLocks noChangeAspect="1" noChangeArrowheads="1"/>
          </p:cNvPicPr>
          <p:nvPr/>
        </p:nvPicPr>
        <p:blipFill>
          <a:blip r:embed="rId2" cstate="print"/>
          <a:srcRect t="4167" r="18750"/>
          <a:stretch>
            <a:fillRect/>
          </a:stretch>
        </p:blipFill>
        <p:spPr bwMode="auto">
          <a:xfrm>
            <a:off x="3886200" y="1904999"/>
            <a:ext cx="5181600" cy="4583723"/>
          </a:xfrm>
          <a:prstGeom prst="rect">
            <a:avLst/>
          </a:prstGeom>
          <a:noFill/>
        </p:spPr>
      </p:pic>
      <p:pic>
        <p:nvPicPr>
          <p:cNvPr id="7171" name="Picture 3" descr="C:\Users\pc\Desktop\labeling\Rudrapur\MR Xtra Ply (2)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752600"/>
            <a:ext cx="3829050" cy="5105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0"/>
            <a:ext cx="7772400" cy="14700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194" name="Picture 2" descr="C:\Users\pc\Desktop\labeling\Rudrapur\P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" y="889000"/>
            <a:ext cx="4476750" cy="5969000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1524000" y="3733800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</a:t>
            </a:r>
            <a:endParaRPr lang="en-US" dirty="0"/>
          </a:p>
        </p:txBody>
      </p:sp>
      <p:pic>
        <p:nvPicPr>
          <p:cNvPr id="8195" name="Picture 3" descr="C:\Users\pc\Desktop\labeling\Rudrapur\p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0" y="863600"/>
            <a:ext cx="4495800" cy="599440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4648200" y="41910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0"/>
            <a:ext cx="7772400" cy="1470025"/>
          </a:xfrm>
        </p:spPr>
        <p:txBody>
          <a:bodyPr/>
          <a:lstStyle/>
          <a:p>
            <a:r>
              <a:rPr lang="en-US" dirty="0" smtClean="0"/>
              <a:t>P</a:t>
            </a:r>
            <a:endParaRPr lang="en-US" dirty="0"/>
          </a:p>
        </p:txBody>
      </p:sp>
      <p:pic>
        <p:nvPicPr>
          <p:cNvPr id="9218" name="Picture 2" descr="C:\Users\pc\Desktop\labeling\Rudrapur\p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09800" y="1143000"/>
            <a:ext cx="2743200" cy="3657600"/>
          </a:xfrm>
          <a:prstGeom prst="rect">
            <a:avLst/>
          </a:prstGeom>
          <a:noFill/>
        </p:spPr>
      </p:pic>
      <p:pic>
        <p:nvPicPr>
          <p:cNvPr id="9219" name="Picture 3" descr="C:\Users\pc\Desktop\labeling\Rudrapur\P4-Ulti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91200" y="1066800"/>
            <a:ext cx="2743200" cy="365760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2590800" y="5410200"/>
            <a:ext cx="97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P3 ULTIS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553200" y="54864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P4 ULTIS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69</Words>
  <Application>Microsoft Office PowerPoint</Application>
  <PresentationFormat>On-screen Show (4:3)</PresentationFormat>
  <Paragraphs>33</Paragraphs>
  <Slides>12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BWP Trend BB</vt:lpstr>
      <vt:lpstr>BWP Extra Ply</vt:lpstr>
      <vt:lpstr>Door</vt:lpstr>
      <vt:lpstr>Film Face FOR Project supply</vt:lpstr>
      <vt:lpstr>MR Trend BB</vt:lpstr>
      <vt:lpstr>MR Trend Plywood</vt:lpstr>
      <vt:lpstr>MR Extra Ply</vt:lpstr>
      <vt:lpstr>Slide 8</vt:lpstr>
      <vt:lpstr>P</vt:lpstr>
      <vt:lpstr>P 5 Ultis</vt:lpstr>
      <vt:lpstr>Slide 11</vt:lpstr>
      <vt:lpstr>Slide 12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BWP Trend BB</dc:title>
  <dc:creator>pc</dc:creator>
  <cp:lastModifiedBy>pc</cp:lastModifiedBy>
  <cp:revision>43</cp:revision>
  <dcterms:created xsi:type="dcterms:W3CDTF">2006-08-16T00:00:00Z</dcterms:created>
  <dcterms:modified xsi:type="dcterms:W3CDTF">2018-09-28T09:01:57Z</dcterms:modified>
</cp:coreProperties>
</file>

<file path=docProps/thumbnail.jpeg>
</file>